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Funnel Sans" panose="020B0604020202020204" charset="0"/>
      <p:regular r:id="rId16"/>
    </p:embeddedFont>
    <p:embeddedFont>
      <p:font typeface="Mona Sans Semi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287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AyamSehat: Aplikasi Sistem Pakar untuk Diagnosa Penyakit Ayam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6760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Desvita Damayanti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529411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AyamSehat merupakan inovasi digital yang dirancang untuk membantu peternak ayam dalam mendeteksi dan menangani penyakit secara efektif.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4591" y="603647"/>
            <a:ext cx="7607618" cy="2057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Latar Belakang: Mengatasi Tantangan Peternakan Ayam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4591" y="2990612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23" y="3031808"/>
            <a:ext cx="329208" cy="4114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967895" y="3065978"/>
            <a:ext cx="3211473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Masalah Penyakit Ayam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67895" y="3540681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Penyakit merupakan ancaman serius yang sering menjadi penyebab kerugian besar bagi peternak.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6254591" y="4682133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23" y="4723328"/>
            <a:ext cx="329208" cy="4114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967895" y="4757499"/>
            <a:ext cx="3927991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Diagnosa Manual yang Rumit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967895" y="5232202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Proses diagnosa secara manual memerlukan waktu, biaya, dan seringkali membutuhkan keahlian khusus dari seorang ahli.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6254591" y="6373654"/>
            <a:ext cx="493871" cy="493871"/>
          </a:xfrm>
          <a:prstGeom prst="roundRect">
            <a:avLst>
              <a:gd name="adj" fmla="val 1866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923" y="6414849"/>
            <a:ext cx="329208" cy="41148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967895" y="6449020"/>
            <a:ext cx="3265884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Kebutuhan Solusi Digital</a:t>
            </a:r>
            <a:endParaRPr lang="en-US" sz="2150" dirty="0"/>
          </a:p>
        </p:txBody>
      </p:sp>
      <p:sp>
        <p:nvSpPr>
          <p:cNvPr id="15" name="Text 9"/>
          <p:cNvSpPr/>
          <p:nvPr/>
        </p:nvSpPr>
        <p:spPr>
          <a:xfrm>
            <a:off x="6967895" y="6923723"/>
            <a:ext cx="6894314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Diperlukan sebuah alat digital yang mampu memberikan diagnosa cepat dan akurat untuk mendukung produktivitas.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A0B08-B51D-B6BB-C2F7-6EA83992A587}"/>
              </a:ext>
            </a:extLst>
          </p:cNvPr>
          <p:cNvSpPr/>
          <p:nvPr/>
        </p:nvSpPr>
        <p:spPr>
          <a:xfrm>
            <a:off x="12355550" y="7402546"/>
            <a:ext cx="2196791" cy="70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0894" y="1045131"/>
            <a:ext cx="771501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Tujuan Aplikasi: Meningkatkan Efisiensi Peternakan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894" y="2627114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0894" y="33925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Diagnosa Mandiri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6200894" y="3833813"/>
            <a:ext cx="372987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Membantu peternak mendiagnosis penyakit ayam secara independen di lokasi.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916" y="2627114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85916" y="339256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Rekomendasi Tepat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0185916" y="3833813"/>
            <a:ext cx="3729990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Memberikan solusi dan penanganan yang akurat sesuai dengan hasil diagnosa.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894" y="5324237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0894" y="6089690"/>
            <a:ext cx="2980134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Efisiensi &amp; Produktivitas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6200894" y="6530935"/>
            <a:ext cx="372987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Meningkatkan efisiensi operasional dan hasil produksi peternakan ayam.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98C3EB-87B7-B1FB-66DD-613DC0D10900}"/>
              </a:ext>
            </a:extLst>
          </p:cNvPr>
          <p:cNvSpPr/>
          <p:nvPr/>
        </p:nvSpPr>
        <p:spPr>
          <a:xfrm>
            <a:off x="12355550" y="7402546"/>
            <a:ext cx="2196791" cy="70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3549"/>
            <a:ext cx="66716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Fitur Utama AyamSehat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276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070146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105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Diagnosa Penyakit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6651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Berdasarkan gejala yang diinput oleh pengguna.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5031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545687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530906" y="4581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Manajemen Data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530906" y="5162193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Untuk mengelola gejala, penyakit, dan solusi (khusus admin).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599521" y="30276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591" y="3070146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336637" y="3105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Registrasi &amp; Login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8336637" y="3686651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Sistem otentikasi untuk pengguna, pakar, dan administrator.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599521" y="486608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591" y="4908590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36637" y="4943951"/>
            <a:ext cx="2857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Dashboard Interaktif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8336637" y="5525095"/>
            <a:ext cx="55075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Tampilan untuk monitoring data dan aktivitas pengguna secara real-time.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50E0EC-A843-8A87-8024-7530F2B422B6}"/>
              </a:ext>
            </a:extLst>
          </p:cNvPr>
          <p:cNvSpPr/>
          <p:nvPr/>
        </p:nvSpPr>
        <p:spPr>
          <a:xfrm>
            <a:off x="12355550" y="7402546"/>
            <a:ext cx="2196791" cy="70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205" y="1321118"/>
            <a:ext cx="6312337" cy="616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Teknologi yang Digunakan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0205" y="2410539"/>
            <a:ext cx="638448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AyamSehat dibangun dengan teknologi web terkini untuk memastikan kinerja yang optimal dan pengalaman pengguna yang responsif: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0205" y="3218736"/>
            <a:ext cx="63844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PHP</a:t>
            </a: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Bahasa pemrograman sisi server untuk logika backend.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690205" y="3603069"/>
            <a:ext cx="63844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MySQL</a:t>
            </a: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Sistem manajemen basis data untuk penyimpanan data.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690205" y="3987403"/>
            <a:ext cx="638448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Bootstrap</a:t>
            </a: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Framework CSS untuk antarmuka pengguna yang responsif dan menarik.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690205" y="4687133"/>
            <a:ext cx="6384488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Arsitektur Web</a:t>
            </a:r>
            <a:r>
              <a:rPr lang="en-US" sz="15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Menggunakan model Client-Server untuk komunikasi data yang efisien.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946" y="2421136"/>
            <a:ext cx="3105745" cy="2070735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449" y="2421136"/>
            <a:ext cx="3105745" cy="2070735"/>
          </a:xfrm>
          <a:prstGeom prst="rect">
            <a:avLst/>
          </a:prstGeom>
        </p:spPr>
      </p:pic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946" y="4649629"/>
            <a:ext cx="6369248" cy="20707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5EB729E-6BE7-1710-939F-5D381C185B60}"/>
              </a:ext>
            </a:extLst>
          </p:cNvPr>
          <p:cNvSpPr/>
          <p:nvPr/>
        </p:nvSpPr>
        <p:spPr>
          <a:xfrm>
            <a:off x="12355550" y="7402546"/>
            <a:ext cx="2196791" cy="70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324" y="879396"/>
            <a:ext cx="7692152" cy="1296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Metode Sistem Pakar: Forward Chaining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324" y="2486620"/>
            <a:ext cx="1037034" cy="1244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6765" y="2694027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1. Input Gejala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56765" y="3142536"/>
            <a:ext cx="6447711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Pengguna memilih gejala-gejala yang diamati pada ayam mereka.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324" y="3731181"/>
            <a:ext cx="1037034" cy="15269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6765" y="3938588"/>
            <a:ext cx="431863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2. Penelusuran Basis Pengetahuan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56765" y="4387096"/>
            <a:ext cx="644771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Sistem menelusuri data dari gejala yang diinput menuju kemungkinan penyakit yang relevan.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324" y="5258157"/>
            <a:ext cx="1037034" cy="15269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6765" y="5465564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3. Hasil &amp; Solusi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56765" y="5914073"/>
            <a:ext cx="6447711" cy="663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Diagnosa penyakit dan rekomendasi penanganan ditampilkan secara otomatis.</a:t>
            </a:r>
            <a:endParaRPr lang="en-US" sz="1600" dirty="0"/>
          </a:p>
        </p:txBody>
      </p:sp>
      <p:sp>
        <p:nvSpPr>
          <p:cNvPr id="13" name="Text 7"/>
          <p:cNvSpPr/>
          <p:nvPr/>
        </p:nvSpPr>
        <p:spPr>
          <a:xfrm>
            <a:off x="6212324" y="7018377"/>
            <a:ext cx="7692152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Metode </a:t>
            </a: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Forward Chaining</a:t>
            </a: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bekerja dari data (gejala) menuju kesimpulan (penyakit).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70F8B-DCFB-91E1-065E-DAA86CA258FC}"/>
              </a:ext>
            </a:extLst>
          </p:cNvPr>
          <p:cNvSpPr/>
          <p:nvPr/>
        </p:nvSpPr>
        <p:spPr>
          <a:xfrm>
            <a:off x="12355550" y="7402546"/>
            <a:ext cx="2196791" cy="70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518" y="595551"/>
            <a:ext cx="5957768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Demo Tampilan Aplikasi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1769150"/>
            <a:ext cx="2508290" cy="250829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067" y="1769150"/>
            <a:ext cx="2508290" cy="250829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996" y="1769150"/>
            <a:ext cx="2508290" cy="2508290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925" y="1769150"/>
            <a:ext cx="2508290" cy="2508290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02854" y="1769150"/>
            <a:ext cx="2508290" cy="2508290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137" y="4440079"/>
            <a:ext cx="2508290" cy="2508290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11518" y="7308652"/>
            <a:ext cx="13207365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Lihat secara langsung bagaimana antarmuka AyamSehat dirancang untuk kemudahan penggunaan dan aksesibilitas.</a:t>
            </a:r>
            <a:endParaRPr lang="en-US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CF8BB-3739-77DC-A4E7-1163CBB1DDEC}"/>
              </a:ext>
            </a:extLst>
          </p:cNvPr>
          <p:cNvSpPr/>
          <p:nvPr/>
        </p:nvSpPr>
        <p:spPr>
          <a:xfrm>
            <a:off x="12355550" y="7402546"/>
            <a:ext cx="2196791" cy="70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321" y="518755"/>
            <a:ext cx="7606546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Panduan Instalasi &amp; Penggunaan</a:t>
            </a:r>
            <a:endParaRPr lang="en-US" sz="3700" dirty="0"/>
          </a:p>
        </p:txBody>
      </p:sp>
      <p:sp>
        <p:nvSpPr>
          <p:cNvPr id="3" name="Shape 1"/>
          <p:cNvSpPr/>
          <p:nvPr/>
        </p:nvSpPr>
        <p:spPr>
          <a:xfrm>
            <a:off x="660321" y="1485662"/>
            <a:ext cx="188595" cy="1131927"/>
          </a:xfrm>
          <a:prstGeom prst="roundRect">
            <a:avLst>
              <a:gd name="adj" fmla="val 4201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37511" y="1674257"/>
            <a:ext cx="235827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1. Persiapan Server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37511" y="2082165"/>
            <a:ext cx="12932569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Instal XAMPP/Laragon atau web server serupa beserta MySQL. Unduh atau </a:t>
            </a:r>
            <a:r>
              <a:rPr lang="en-US" sz="145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clone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kode sumber aplikasi ke folder web server Anda.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943213" y="2759035"/>
            <a:ext cx="188595" cy="1131927"/>
          </a:xfrm>
          <a:prstGeom prst="roundRect">
            <a:avLst>
              <a:gd name="adj" fmla="val 4201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320403" y="2947630"/>
            <a:ext cx="235827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2. Setup Database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320403" y="3355538"/>
            <a:ext cx="12649676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Buat database bernama </a:t>
            </a:r>
            <a:r>
              <a:rPr lang="en-US" sz="14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spk_ayam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di phpMyAdmin, lalu import file </a:t>
            </a:r>
            <a:r>
              <a:rPr lang="en-US" sz="14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spk_ayam.sql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yang telah disediakan.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1226225" y="4032409"/>
            <a:ext cx="188595" cy="1131927"/>
          </a:xfrm>
          <a:prstGeom prst="roundRect">
            <a:avLst>
              <a:gd name="adj" fmla="val 4201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603415" y="4221004"/>
            <a:ext cx="249912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3. Konfigurasi Aplikasi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603415" y="4628912"/>
            <a:ext cx="12366665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Edit file </a:t>
            </a:r>
            <a:r>
              <a:rPr lang="en-US" sz="14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function.php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untuk menyesuaikan username dan password database sesuai pengaturan Anda.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509236" y="5305782"/>
            <a:ext cx="188595" cy="1131927"/>
          </a:xfrm>
          <a:prstGeom prst="roundRect">
            <a:avLst>
              <a:gd name="adj" fmla="val 4201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886426" y="5494377"/>
            <a:ext cx="235827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4. Jalankan Aplikasi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886426" y="5902285"/>
            <a:ext cx="1208365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Buka aplikasi di browser Anda dengan mengakses </a:t>
            </a:r>
            <a:r>
              <a:rPr lang="en-US" sz="1450" dirty="0">
                <a:solidFill>
                  <a:srgbClr val="52586B"/>
                </a:solidFill>
                <a:highlight>
                  <a:srgbClr val="E2E4E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http://localhost/ayam-sehat-master/index.php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226225" y="6579156"/>
            <a:ext cx="188595" cy="1131927"/>
          </a:xfrm>
          <a:prstGeom prst="roundRect">
            <a:avLst>
              <a:gd name="adj" fmla="val 4201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603415" y="6767751"/>
            <a:ext cx="235827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5. Login Akun Demo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1603415" y="7175659"/>
            <a:ext cx="12366665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Gunakan kredensial berikut untuk demo: Admin: </a:t>
            </a: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admin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/ </a:t>
            </a: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12345678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User: </a:t>
            </a: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ara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/ </a:t>
            </a: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12345678</a:t>
            </a: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CEDF4-FF63-3AEA-1293-8402341CDCF5}"/>
              </a:ext>
            </a:extLst>
          </p:cNvPr>
          <p:cNvSpPr/>
          <p:nvPr/>
        </p:nvSpPr>
        <p:spPr>
          <a:xfrm>
            <a:off x="12355550" y="7402546"/>
            <a:ext cx="2196791" cy="70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493" y="283488"/>
            <a:ext cx="3315295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154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Terima Kasih!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2035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AyamSehat adalah solusi inovatif yang akan sangat membantu para peternak dalam mendiagnosis penyakit ayam secara cepat dan akurat.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1844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Sistem ini dirancang agar mudah digunakan, dilengkapi fitur lengkap, dan memiliki potensi besar untuk pengembangan lebih lanjut.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E6C8E-020B-33E7-D78B-D483D704E9D3}"/>
              </a:ext>
            </a:extLst>
          </p:cNvPr>
          <p:cNvSpPr/>
          <p:nvPr/>
        </p:nvSpPr>
        <p:spPr>
          <a:xfrm>
            <a:off x="12355550" y="7402546"/>
            <a:ext cx="2196791" cy="702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501</Words>
  <Application>Microsoft Office PowerPoint</Application>
  <PresentationFormat>Custom</PresentationFormat>
  <Paragraphs>65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Consolas</vt:lpstr>
      <vt:lpstr>Mona Sans Semi Bold</vt:lpstr>
      <vt:lpstr>Funnel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Mifta Rizaldirahmat</cp:lastModifiedBy>
  <cp:revision>2</cp:revision>
  <dcterms:created xsi:type="dcterms:W3CDTF">2025-06-27T19:49:59Z</dcterms:created>
  <dcterms:modified xsi:type="dcterms:W3CDTF">2025-06-27T19:51:56Z</dcterms:modified>
</cp:coreProperties>
</file>